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8" r:id="rId2"/>
    <p:sldId id="262" r:id="rId3"/>
    <p:sldId id="263" r:id="rId4"/>
    <p:sldId id="289" r:id="rId5"/>
    <p:sldId id="264" r:id="rId6"/>
    <p:sldId id="266" r:id="rId7"/>
    <p:sldId id="265" r:id="rId8"/>
    <p:sldId id="290" r:id="rId9"/>
    <p:sldId id="292" r:id="rId10"/>
    <p:sldId id="293" r:id="rId11"/>
    <p:sldId id="297" r:id="rId12"/>
    <p:sldId id="298" r:id="rId13"/>
    <p:sldId id="294" r:id="rId14"/>
    <p:sldId id="295" r:id="rId15"/>
    <p:sldId id="300" r:id="rId16"/>
    <p:sldId id="303" r:id="rId17"/>
    <p:sldId id="278" r:id="rId18"/>
    <p:sldId id="304" r:id="rId19"/>
    <p:sldId id="305" r:id="rId20"/>
    <p:sldId id="306" r:id="rId21"/>
    <p:sldId id="287" r:id="rId22"/>
    <p:sldId id="30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118" d="100"/>
          <a:sy n="118" d="100"/>
        </p:scale>
        <p:origin x="7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B9B2-FCC5-4D10-890F-F6E5F69F04E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EA293-BD95-42FD-BCD2-30480FFBF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7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A293-BD95-42FD-BCD2-30480FFBF0E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8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A293-BD95-42FD-BCD2-30480FFBF0E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8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D0C6BE-5301-42FC-9D66-7AA9AA2B96D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497CA1-C567-4D91-B867-FC472EEFEB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BB8D9-53D1-47B3-B01C-098F22DA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Методическая копилка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D5D10F-1594-4A3E-9B71-06F14B0451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977400"/>
          </a:xfrm>
        </p:spPr>
        <p:txBody>
          <a:bodyPr/>
          <a:lstStyle/>
          <a:p>
            <a:r>
              <a:rPr lang="ru-RU" dirty="0"/>
              <a:t>Практико-ориентированные задачи на итоговой государственной аттестации в 9 классе</a:t>
            </a:r>
          </a:p>
          <a:p>
            <a:r>
              <a:rPr lang="ru-RU" dirty="0"/>
              <a:t>Материалы для подготовки учащихся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94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-9216" y="726334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Picture 2" descr="C:\Users\2755~1\AppData\Local\Temp\7zO0A537198\1-5 Тарифы Примеры-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89390"/>
          <a:stretch/>
        </p:blipFill>
        <p:spPr bwMode="auto">
          <a:xfrm>
            <a:off x="4432" y="7782"/>
            <a:ext cx="9139568" cy="7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2755~1\AppData\Local\Temp\7zO0A537198\1-5 Тарифы Примеры-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0" t="15297" r="6741" b="71437"/>
          <a:stretch/>
        </p:blipFill>
        <p:spPr bwMode="auto">
          <a:xfrm>
            <a:off x="-9216" y="4653136"/>
            <a:ext cx="1555846" cy="17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824292" y="1844824"/>
            <a:ext cx="56166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556325" y="1537949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948829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1191063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87824" y="1340768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14554" y="5978585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4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44208" y="548680"/>
            <a:ext cx="1584176" cy="483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2232" y="718526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2" descr="C:\Users\2755~1\AppData\Local\Temp\7zO0A537198\1-5 Тарифы Примеры-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0" t="15297" r="6741" b="71437"/>
          <a:stretch/>
        </p:blipFill>
        <p:spPr bwMode="auto">
          <a:xfrm>
            <a:off x="1809434" y="4625840"/>
            <a:ext cx="1555846" cy="17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753055" y="1844824"/>
            <a:ext cx="56166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247368" y="1128512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948829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87824" y="1340768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14554" y="5978585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3</a:t>
            </a:r>
          </a:p>
        </p:txBody>
      </p:sp>
      <p:pic>
        <p:nvPicPr>
          <p:cNvPr id="12" name="Picture 2" descr="C:\Users\2755~1\AppData\Local\Temp\7zO0A537198\1-5 Тарифы Примеры-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0" b="48560"/>
          <a:stretch/>
        </p:blipFill>
        <p:spPr bwMode="auto">
          <a:xfrm>
            <a:off x="-10407" y="-27384"/>
            <a:ext cx="9154407" cy="7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5220072" y="1340768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74376" y="1531840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74176" y="1543144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2755~1\AppData\Local\Temp\7zO0A5041D6\1-5 Тарифы Примеры-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5" t="67702" r="4939" b="19789"/>
          <a:stretch/>
        </p:blipFill>
        <p:spPr bwMode="auto">
          <a:xfrm>
            <a:off x="-11416" y="4711495"/>
            <a:ext cx="1828801" cy="16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6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2232" y="827710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2" descr="C:\Users\2755~1\AppData\Local\Temp\7zO0A537198\1-5 Тарифы Примеры-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0" t="15297" r="6741" b="71437"/>
          <a:stretch/>
        </p:blipFill>
        <p:spPr bwMode="auto">
          <a:xfrm>
            <a:off x="1809434" y="4625840"/>
            <a:ext cx="1555846" cy="17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753055" y="1988840"/>
            <a:ext cx="56166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679416" y="1858472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33520" y="2267725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42128" y="3046165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14554" y="5978585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4</a:t>
            </a:r>
          </a:p>
        </p:txBody>
      </p:sp>
      <p:sp>
        <p:nvSpPr>
          <p:cNvPr id="16" name="Овал 15"/>
          <p:cNvSpPr/>
          <p:nvPr/>
        </p:nvSpPr>
        <p:spPr>
          <a:xfrm>
            <a:off x="5683184" y="2641413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33520" y="2830141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28480" y="2016136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2755~1\AppData\Local\Temp\7zO0A5041D6\1-5 Тарифы Примеры-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5" t="67702" r="4939" b="19789"/>
          <a:stretch/>
        </p:blipFill>
        <p:spPr bwMode="auto">
          <a:xfrm>
            <a:off x="-11416" y="4711495"/>
            <a:ext cx="1828801" cy="16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2755~1\AppData\Local\Temp\7zO0A55A23F\1-5 Тарифы Примеры-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 b="89152"/>
          <a:stretch/>
        </p:blipFill>
        <p:spPr bwMode="auto">
          <a:xfrm>
            <a:off x="4432" y="17328"/>
            <a:ext cx="9139568" cy="80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2079016" y="2434536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96432" y="1844824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6" grpId="0" animBg="1"/>
      <p:bldP spid="17" grpId="0" animBg="1"/>
      <p:bldP spid="19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2232" y="1804758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2" descr="C:\Users\2755~1\AppData\Local\Temp\7zO0A55A23F\1-5 Тарифы Примеры-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5" b="41068"/>
          <a:stretch/>
        </p:blipFill>
        <p:spPr bwMode="auto">
          <a:xfrm>
            <a:off x="2232" y="-9266"/>
            <a:ext cx="9131134" cy="18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763688" y="2348880"/>
            <a:ext cx="55446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020272" y="2254077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74576" y="4009565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763688" y="4128974"/>
            <a:ext cx="55446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28184" y="5805264"/>
            <a:ext cx="21483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А) 375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Б) 150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5237" y="2204209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4920" y="3999254"/>
            <a:ext cx="49244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</a:p>
        </p:txBody>
      </p:sp>
      <p:sp>
        <p:nvSpPr>
          <p:cNvPr id="14" name="Овал 13"/>
          <p:cNvSpPr/>
          <p:nvPr/>
        </p:nvSpPr>
        <p:spPr>
          <a:xfrm>
            <a:off x="971600" y="1649129"/>
            <a:ext cx="1584176" cy="483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2232" y="1674390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2" descr="C:\Users\2755~1\AppData\Local\Temp\7zO0A5FB16F\1-5 Тарифы Примеры-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b="82002"/>
          <a:stretch/>
        </p:blipFill>
        <p:spPr bwMode="auto">
          <a:xfrm>
            <a:off x="2232" y="22939"/>
            <a:ext cx="9131134" cy="16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5805264"/>
            <a:ext cx="1798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А) 4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Б) 1</a:t>
            </a:r>
          </a:p>
        </p:txBody>
      </p:sp>
      <p:sp>
        <p:nvSpPr>
          <p:cNvPr id="6" name="Овал 5"/>
          <p:cNvSpPr/>
          <p:nvPr/>
        </p:nvSpPr>
        <p:spPr>
          <a:xfrm>
            <a:off x="4774376" y="1916832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19617" y="4293096"/>
            <a:ext cx="216024" cy="23881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63688" y="2036241"/>
            <a:ext cx="56166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763688" y="4412505"/>
            <a:ext cx="56166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431073" y="1844824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21256" y="4242574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6372200" y="1477817"/>
            <a:ext cx="1584176" cy="483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2232" y="810294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414554" y="6207695"/>
            <a:ext cx="151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20</a:t>
            </a:r>
          </a:p>
        </p:txBody>
      </p:sp>
      <p:pic>
        <p:nvPicPr>
          <p:cNvPr id="4" name="Picture 2" descr="C:\Users\2755~1\AppData\Local\Temp\7zO0A5FB16F\1-5 Тарифы Примеры-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 b="36792"/>
          <a:stretch/>
        </p:blipFill>
        <p:spPr bwMode="auto">
          <a:xfrm>
            <a:off x="-3840" y="-27385"/>
            <a:ext cx="9147839" cy="83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915816" y="692696"/>
            <a:ext cx="2160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193550" y="4365104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337179" y="1340769"/>
            <a:ext cx="0" cy="3024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37179" y="1340769"/>
            <a:ext cx="20431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506688" y="628316"/>
            <a:ext cx="1584176" cy="483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52894" y="4365104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16" name="Прямая соединительная линия 15"/>
          <p:cNvCxnSpPr>
            <a:stCxn id="14" idx="0"/>
          </p:cNvCxnSpPr>
          <p:nvPr/>
        </p:nvCxnSpPr>
        <p:spPr>
          <a:xfrm flipV="1">
            <a:off x="5796523" y="1930480"/>
            <a:ext cx="0" cy="24346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96523" y="1930480"/>
            <a:ext cx="15837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452320" y="1782696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11585" y="1196752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3,75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3840" y="4794258"/>
            <a:ext cx="91372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 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3,75 – 100%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3 –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724879" y="4797152"/>
                <a:ext cx="1897699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𝟑</m:t>
                          </m:r>
                          <m:r>
                            <a:rPr lang="ru-RU" sz="2400" b="1" i="1">
                              <a:latin typeface="Cambria Math"/>
                            </a:rPr>
                            <m:t>,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𝟕𝟓</m:t>
                          </m:r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79" y="4797152"/>
                <a:ext cx="1897699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134880" y="4769721"/>
                <a:ext cx="2574166" cy="825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𝟑</m:t>
                          </m:r>
                          <m:r>
                            <a:rPr lang="ru-RU" sz="2400" b="1" i="1">
                              <a:latin typeface="Cambria Math"/>
                            </a:rPr>
                            <m:t>∙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𝟑</m:t>
                          </m:r>
                          <m:r>
                            <a:rPr lang="ru-RU" sz="2400" b="1" i="1">
                              <a:latin typeface="Cambria Math"/>
                            </a:rPr>
                            <m:t>,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𝟕𝟓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r>
                        <a:rPr lang="ru-RU" sz="2400" b="1" i="1">
                          <a:latin typeface="Cambria Math"/>
                        </a:rPr>
                        <m:t>𝟖𝟎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880" y="4769721"/>
                <a:ext cx="2574166" cy="8252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-3840" y="5840085"/>
            <a:ext cx="913720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100-80=20(%)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3" grpId="0" animBg="1"/>
      <p:bldP spid="14" grpId="0" animBg="1"/>
      <p:bldP spid="19" grpId="0" animBg="1"/>
      <p:bldP spid="20" grpId="0"/>
      <p:bldP spid="21" grpId="0" animBg="1"/>
      <p:bldP spid="22" grpId="0"/>
      <p:bldP spid="2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2232" y="810294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414554" y="6207695"/>
            <a:ext cx="151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75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3550" y="4365104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337179" y="1556792"/>
            <a:ext cx="0" cy="27910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652894" y="4365104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796523" y="2781449"/>
            <a:ext cx="0" cy="156138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01310" y="2586390"/>
            <a:ext cx="49244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97504" y="1362254"/>
            <a:ext cx="49244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3840" y="4794258"/>
            <a:ext cx="91372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350 – 100%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200 –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347864" y="4797152"/>
                <a:ext cx="176785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𝟑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𝟓𝟎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/>
                            </a:rPr>
                            <m:t>𝟐𝟎𝟎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797152"/>
                <a:ext cx="1767856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868144" y="4769721"/>
                <a:ext cx="311117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/>
                            </a:rPr>
                            <m:t>𝟐𝟎𝟎</m:t>
                          </m:r>
                          <m:r>
                            <a:rPr lang="ru-RU" sz="2400" b="1" i="1">
                              <a:latin typeface="Cambria Math"/>
                            </a:rPr>
                            <m:t>∙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𝟑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𝟓𝟎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latin typeface="Cambria Math"/>
                        </a:rPr>
                        <m:t>𝟏𝟕𝟓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769721"/>
                <a:ext cx="3111173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-3840" y="5840085"/>
            <a:ext cx="913720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175-100=75(%)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763688" y="2753632"/>
            <a:ext cx="40328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763688" y="1556792"/>
            <a:ext cx="35734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Picture 2" descr="C:\Users\2755~1\AppData\Local\Temp\7zO0A5B1E70\1-5 Тарифы Примеры-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88816"/>
          <a:stretch/>
        </p:blipFill>
        <p:spPr bwMode="auto">
          <a:xfrm>
            <a:off x="6205" y="3794"/>
            <a:ext cx="9117140" cy="83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827584" y="628316"/>
            <a:ext cx="1584176" cy="483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851920" y="692696"/>
            <a:ext cx="2160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4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2755~1\AppData\Local\Temp\7zO0A5B1E70\1-5 Тарифы Примеры-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8" b="45969"/>
          <a:stretch/>
        </p:blipFill>
        <p:spPr bwMode="auto">
          <a:xfrm>
            <a:off x="15427" y="20311"/>
            <a:ext cx="9117140" cy="11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840" y="2420888"/>
            <a:ext cx="91372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400" b="1" dirty="0"/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360 – 100%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–120%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03848" y="2456624"/>
                <a:ext cx="176785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𝟑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𝟔𝟎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𝟏𝟐𝟎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56624"/>
                <a:ext cx="1767856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96136" y="2420888"/>
                <a:ext cx="311117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𝟑𝟔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ru-RU" sz="2400" b="1" i="1">
                              <a:latin typeface="Cambria Math"/>
                            </a:rPr>
                            <m:t>∙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𝟏𝟐𝟎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𝟎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𝟒𝟑𝟐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20888"/>
                <a:ext cx="3111173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414554" y="5157192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39687" y="620688"/>
            <a:ext cx="122413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536" y="908720"/>
            <a:ext cx="86409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Рисунок 11" descr="C:\Users\2755~1\AppData\Local\Temp\7zO0A542B2E\1-5 Тарифы Примеры-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3" b="33421"/>
          <a:stretch/>
        </p:blipFill>
        <p:spPr bwMode="auto">
          <a:xfrm>
            <a:off x="-4456" y="1141804"/>
            <a:ext cx="9148455" cy="10630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707904" y="1844824"/>
            <a:ext cx="11917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99592" y="620688"/>
            <a:ext cx="12961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2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40" y="2598003"/>
            <a:ext cx="91372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x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100%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360 –120%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03848" y="2642823"/>
                <a:ext cx="176785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𝟑𝟔𝟎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𝟏𝟐𝟎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642823"/>
                <a:ext cx="1767856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96136" y="2642823"/>
                <a:ext cx="311117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𝟑𝟔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ru-RU" sz="2400" b="1" i="1">
                              <a:latin typeface="Cambria Math"/>
                            </a:rPr>
                            <m:t>∙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𝟎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𝟑𝟎𝟎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642823"/>
                <a:ext cx="3111173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414554" y="5157192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2755~1\AppData\Local\Temp\7zO0A5B1E70\1-5 Тарифы Примеры-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8" b="20000"/>
          <a:stretch/>
        </p:blipFill>
        <p:spPr bwMode="auto">
          <a:xfrm>
            <a:off x="-12762" y="6266"/>
            <a:ext cx="9117140" cy="14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2755~1\AppData\Local\Temp\7zO0A542B2E\1-5 Тарифы Примеры-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3" b="33421"/>
          <a:stretch/>
        </p:blipFill>
        <p:spPr bwMode="auto">
          <a:xfrm>
            <a:off x="-4456" y="1357828"/>
            <a:ext cx="9148455" cy="10630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707904" y="2060848"/>
            <a:ext cx="126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980728"/>
            <a:ext cx="496855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2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40" y="2598003"/>
            <a:ext cx="91372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x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100%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360 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0%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03848" y="2642823"/>
                <a:ext cx="176785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𝟑𝟔𝟎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642823"/>
                <a:ext cx="1767856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96136" y="2642823"/>
                <a:ext cx="311117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𝟑𝟔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ru-RU" sz="2400" b="1" i="1">
                              <a:latin typeface="Cambria Math"/>
                            </a:rPr>
                            <m:t>∙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𝟎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𝟒𝟎𝟎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642823"/>
                <a:ext cx="3111173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414554" y="5157192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2755~1\AppData\Local\Temp\7zO0A542B2E\1-5 Тарифы Примеры-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3" b="33421"/>
          <a:stretch/>
        </p:blipFill>
        <p:spPr bwMode="auto">
          <a:xfrm>
            <a:off x="-4456" y="1357828"/>
            <a:ext cx="9148455" cy="10630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707904" y="2060848"/>
            <a:ext cx="126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2" descr="C:\Users\2755~1\AppData\Local\Temp\7zO0A5684C0\1-5 Тарифы Примеры-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b="86707"/>
          <a:stretch/>
        </p:blipFill>
        <p:spPr bwMode="auto">
          <a:xfrm>
            <a:off x="-4456" y="0"/>
            <a:ext cx="9148456" cy="11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19672" y="792000"/>
            <a:ext cx="40324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508104" y="3700111"/>
                <a:ext cx="2952328" cy="1949160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ru-RU" sz="4800" i="1" dirty="0" err="1">
                    <a:latin typeface="Cambria Math"/>
                  </a:rPr>
                  <a:t>Балгереева</a:t>
                </a:r>
                <a:r>
                  <a:rPr lang="ru-RU" sz="4800" i="1" dirty="0">
                    <a:latin typeface="Cambria Math"/>
                  </a:rPr>
                  <a:t> Евгения Сергеевна,</a:t>
                </a:r>
              </a:p>
              <a:p>
                <a:r>
                  <a:rPr lang="ru-RU" sz="4800" i="1" dirty="0">
                    <a:latin typeface="Cambria Math"/>
                  </a:rPr>
                  <a:t>учитель математики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4800" i="0">
                          <a:latin typeface="Cambria Math"/>
                        </a:rPr>
                        <m:t>МБНОУ</m:t>
                      </m:r>
                      <m:r>
                        <a:rPr lang="ru-RU" sz="4800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4800" i="1">
                          <a:latin typeface="Cambria Math"/>
                        </a:rPr>
                        <m:t>Гимназия №59</m:t>
                      </m:r>
                    </m:oMath>
                  </m:oMathPara>
                </a14:m>
                <a:endParaRPr lang="ru-RU" sz="4800" i="1" dirty="0">
                  <a:latin typeface="Cambria Math"/>
                </a:endParaRPr>
              </a:p>
              <a:p>
                <a:r>
                  <a:rPr lang="ru-RU" sz="4800" i="1" dirty="0">
                    <a:latin typeface="Cambria Math"/>
                  </a:rPr>
                  <a:t>г.Новокузнецк</a:t>
                </a:r>
                <a:endParaRPr lang="ru-RU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508104" y="3700111"/>
                <a:ext cx="2952328" cy="1949160"/>
              </a:xfrm>
              <a:blipFill>
                <a:blip r:embed="rId2"/>
                <a:stretch>
                  <a:fillRect l="-2066" t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EC6FFC2-7711-415B-80BB-6EFD02FD0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175351" cy="179316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 1-5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«Тарифы»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33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40" y="2742019"/>
            <a:ext cx="91372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400" b="1" dirty="0"/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360 – 100%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486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03848" y="2786839"/>
                <a:ext cx="176785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𝟑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𝟔𝟎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𝟒𝟖𝟔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786839"/>
                <a:ext cx="1767856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96136" y="2786839"/>
                <a:ext cx="311117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𝟒𝟖𝟔</m:t>
                          </m:r>
                          <m:r>
                            <a:rPr lang="ru-RU" sz="2400" b="1" i="1">
                              <a:latin typeface="Cambria Math"/>
                            </a:rPr>
                            <m:t>∙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𝟑𝟔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𝟎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𝟏𝟑𝟓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786839"/>
                <a:ext cx="3111173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414554" y="5157192"/>
            <a:ext cx="151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2755~1\AppData\Local\Temp\7zO0A542B2E\1-5 Тарифы Примеры-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3" b="33421"/>
          <a:stretch/>
        </p:blipFill>
        <p:spPr bwMode="auto">
          <a:xfrm>
            <a:off x="-4456" y="1361596"/>
            <a:ext cx="9148455" cy="10630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748848" y="2063192"/>
            <a:ext cx="11917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2" descr="C:\Users\2755~1\AppData\Local\Temp\7zO0A5684C0\1-5 Тарифы Примеры-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4" b="61666"/>
          <a:stretch/>
        </p:blipFill>
        <p:spPr bwMode="auto">
          <a:xfrm>
            <a:off x="-21058" y="13648"/>
            <a:ext cx="9162592" cy="13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9803" y="4197034"/>
            <a:ext cx="913720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5-100=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5(%)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00392" y="691326"/>
            <a:ext cx="504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67544" y="980728"/>
            <a:ext cx="3281304" cy="720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27584" y="691326"/>
            <a:ext cx="20882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0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2755~1\AppData\Local\Temp\7zO0A5E10B2\1-5 Тарифы Примеры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b="63482"/>
          <a:stretch/>
        </p:blipFill>
        <p:spPr bwMode="auto">
          <a:xfrm>
            <a:off x="-9216" y="0"/>
            <a:ext cx="919063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43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2755~1\AppData\Local\Temp\7zO0A5E10B2\1-5 Тарифы Примеры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3" b="70262"/>
          <a:stretch/>
        </p:blipFill>
        <p:spPr bwMode="auto">
          <a:xfrm>
            <a:off x="0" y="126241"/>
            <a:ext cx="9144000" cy="207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2448" y="1083665"/>
            <a:ext cx="779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36333" y="1412776"/>
            <a:ext cx="6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28328" y="1732682"/>
            <a:ext cx="651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0963"/>
            <a:ext cx="9144000" cy="2248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2699792" y="128372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99792" y="162880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99792" y="191683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57846" y="3429000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18000·0,25=4500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1099" y="3768523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17400·0,2=3480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1099" y="4077072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18600·0,3=5580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3429000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1300·12=15600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70376" y="3766100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2550·6=15300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4071548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1250·12=15000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300192" y="128240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300192" y="158408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343408" y="191683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14554" y="5157192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18780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05174" y="345246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4500+15600=20100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0490" y="373120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3480+15300=18780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0490" y="4054067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5508+15000=20580</a:t>
            </a:r>
          </a:p>
        </p:txBody>
      </p:sp>
      <p:sp>
        <p:nvSpPr>
          <p:cNvPr id="10" name="Овал 9"/>
          <p:cNvSpPr/>
          <p:nvPr/>
        </p:nvSpPr>
        <p:spPr>
          <a:xfrm>
            <a:off x="7402965" y="3754207"/>
            <a:ext cx="988412" cy="322865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3" grpId="0"/>
      <p:bldP spid="4" grpId="0"/>
      <p:bldP spid="5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8" b="4530"/>
          <a:stretch/>
        </p:blipFill>
        <p:spPr bwMode="auto">
          <a:xfrm>
            <a:off x="1331640" y="0"/>
            <a:ext cx="6624736" cy="68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8" b="4530"/>
          <a:stretch/>
        </p:blipFill>
        <p:spPr bwMode="auto">
          <a:xfrm>
            <a:off x="1330211" y="19072"/>
            <a:ext cx="6624736" cy="68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42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2232" y="1844824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Рисунок 5" descr="C:\Users\2755~1\AppData\Local\Temp\7zO0A53F4BE\1-5 Тарифы Примеры-0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b="80263"/>
          <a:stretch/>
        </p:blipFill>
        <p:spPr bwMode="auto">
          <a:xfrm>
            <a:off x="13585" y="-55972"/>
            <a:ext cx="9137104" cy="19007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7150640" y="4588838"/>
            <a:ext cx="21602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4702" y="4594776"/>
            <a:ext cx="0" cy="77844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627784" y="4176376"/>
            <a:ext cx="47388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27784" y="4176376"/>
            <a:ext cx="0" cy="119684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2389084"/>
            <a:ext cx="20025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45038" y="2389084"/>
            <a:ext cx="0" cy="29841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796136" y="2996952"/>
            <a:ext cx="157052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77086" y="3006477"/>
            <a:ext cx="0" cy="23762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403601" y="1384201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45177" y="138051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78835" y="138051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29802" y="138051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056" y="5831682"/>
            <a:ext cx="9132944" cy="10263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414554" y="5978585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12289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941090" y="5404867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03112" y="541070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91791" y="540117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633364" y="541008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411585" y="2204418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3,75</a:t>
            </a:r>
          </a:p>
        </p:txBody>
      </p:sp>
      <p:pic>
        <p:nvPicPr>
          <p:cNvPr id="37" name="Рисунок 36" descr="C:\Users\2755~1\AppData\Local\Temp\7zO0A53F4BE\1-5 Тарифы Примеры-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5" t="23663" r="5318" b="70342"/>
          <a:stretch/>
        </p:blipFill>
        <p:spPr bwMode="auto">
          <a:xfrm>
            <a:off x="7599642" y="1212354"/>
            <a:ext cx="1364846" cy="34443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Овал 37"/>
          <p:cNvSpPr/>
          <p:nvPr/>
        </p:nvSpPr>
        <p:spPr>
          <a:xfrm>
            <a:off x="6588224" y="1721137"/>
            <a:ext cx="1584176" cy="483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2755~1\AppData\Local\Temp\7zO0A53F4BE\1-5 Тарифы Примеры-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4667"/>
          <a:stretch/>
        </p:blipFill>
        <p:spPr bwMode="auto">
          <a:xfrm>
            <a:off x="9900" y="-27384"/>
            <a:ext cx="9144000" cy="19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2755~1\AppData\Local\Temp\7zO0A542B2E\1-5 Тарифы Примеры-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2232" y="1844824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Рисунок 10" descr="C:\Users\2755~1\AppData\Local\Temp\7zO0A53F4BE\1-5 Тарифы Примеры-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7" t="69960" r="5398" b="21881"/>
          <a:stretch/>
        </p:blipFill>
        <p:spPr bwMode="auto">
          <a:xfrm>
            <a:off x="35496" y="2291084"/>
            <a:ext cx="1224136" cy="4249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32624" y="2978973"/>
            <a:ext cx="43204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64672" y="2965325"/>
            <a:ext cx="0" cy="247989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51162" y="146361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39845" y="539954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32624" y="3790753"/>
            <a:ext cx="406351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96136" y="3790753"/>
            <a:ext cx="0" cy="157317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932040" y="14432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42889" y="5411424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32624" y="4205274"/>
            <a:ext cx="492760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60232" y="4205274"/>
            <a:ext cx="0" cy="11586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504341" y="5399549"/>
            <a:ext cx="40273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37714" y="1463617"/>
            <a:ext cx="40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06813" y="3777129"/>
            <a:ext cx="530915" cy="491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175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737728" y="3987294"/>
            <a:ext cx="18261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563888" y="4022919"/>
            <a:ext cx="0" cy="136475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419872" y="5408841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08304" y="146361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056" y="5831682"/>
            <a:ext cx="9132944" cy="10263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414554" y="5978585"/>
            <a:ext cx="1959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19114</a:t>
            </a:r>
          </a:p>
        </p:txBody>
      </p:sp>
      <p:sp>
        <p:nvSpPr>
          <p:cNvPr id="40" name="Овал 39"/>
          <p:cNvSpPr/>
          <p:nvPr/>
        </p:nvSpPr>
        <p:spPr>
          <a:xfrm>
            <a:off x="827584" y="1721137"/>
            <a:ext cx="1584176" cy="483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2" grpId="0"/>
      <p:bldP spid="23" grpId="0" animBg="1"/>
      <p:bldP spid="28" grpId="0" animBg="1"/>
      <p:bldP spid="30" grpId="0"/>
      <p:bldP spid="31" grpId="0"/>
      <p:bldP spid="36" grpId="0" animBg="1"/>
      <p:bldP spid="37" grpId="0"/>
      <p:bldP spid="38" grpId="0" animBg="1"/>
      <p:bldP spid="39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755~1\AppData\Local\Temp\7zO0A5CFD8E\1-5 Тарифы Примеры-0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62247"/>
          <a:stretch/>
        </p:blipFill>
        <p:spPr bwMode="auto">
          <a:xfrm>
            <a:off x="3115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54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4432" y="0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27784" y="332656"/>
            <a:ext cx="0" cy="32403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87128" y="332656"/>
            <a:ext cx="0" cy="32403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27784" y="332656"/>
            <a:ext cx="4593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27784" y="3545720"/>
            <a:ext cx="4593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" name="Рисунок 20" descr="C:\Users\2755~1\AppData\Local\Temp\7zO0A5CFD8E\1-5 Тарифы Примеры-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9814" r="8243" b="69204"/>
          <a:stretch/>
        </p:blipFill>
        <p:spPr bwMode="auto">
          <a:xfrm>
            <a:off x="992" y="3986858"/>
            <a:ext cx="5429608" cy="28711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3995936" y="332656"/>
            <a:ext cx="0" cy="32403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27984" y="332656"/>
            <a:ext cx="0" cy="32403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64088" y="332656"/>
            <a:ext cx="0" cy="32403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96136" y="332656"/>
            <a:ext cx="0" cy="32403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660232" y="332656"/>
            <a:ext cx="0" cy="32403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64288" y="332656"/>
            <a:ext cx="0" cy="32403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68640" y="332656"/>
            <a:ext cx="4593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36792" y="332656"/>
            <a:ext cx="4593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704944" y="332656"/>
            <a:ext cx="4593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982288" y="3559368"/>
            <a:ext cx="4593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336792" y="3528304"/>
            <a:ext cx="4593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691296" y="3545720"/>
            <a:ext cx="4593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7544" y="4797152"/>
            <a:ext cx="115212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645036" y="764704"/>
            <a:ext cx="459344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627784" y="908720"/>
            <a:ext cx="4593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3995936" y="1548166"/>
            <a:ext cx="445696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995936" y="730200"/>
            <a:ext cx="44569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364088" y="730200"/>
            <a:ext cx="432048" cy="1222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364088" y="586184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682670" y="946224"/>
            <a:ext cx="472992" cy="1834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660232" y="548680"/>
            <a:ext cx="49543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58918" y="5407720"/>
            <a:ext cx="86409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67544" y="6021288"/>
            <a:ext cx="12961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50292" y="6617604"/>
            <a:ext cx="12961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602420" y="4797152"/>
            <a:ext cx="86409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1331640" y="5407720"/>
            <a:ext cx="1152128" cy="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763688" y="6021288"/>
            <a:ext cx="737332" cy="5963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1763688" y="4797152"/>
            <a:ext cx="648072" cy="1820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394326" y="458660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04162" y="520332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04162" y="580759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15788" y="640091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414554" y="597858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3241</a:t>
            </a:r>
          </a:p>
        </p:txBody>
      </p:sp>
    </p:spTree>
    <p:extLst>
      <p:ext uri="{BB962C8B-B14F-4D97-AF65-F5344CB8AC3E}">
        <p14:creationId xmlns:p14="http://schemas.microsoft.com/office/powerpoint/2010/main" val="320229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2232" y="476672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Picture 2" descr="C:\Users\2755~1\AppData\Local\Temp\7zO0A5041D6\1-5 Тарифы Примеры-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91371"/>
          <a:stretch/>
        </p:blipFill>
        <p:spPr bwMode="auto">
          <a:xfrm>
            <a:off x="5292" y="-27384"/>
            <a:ext cx="9138708" cy="4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59196" r="4078" b="4530"/>
          <a:stretch/>
        </p:blipFill>
        <p:spPr bwMode="auto">
          <a:xfrm>
            <a:off x="868486" y="461142"/>
            <a:ext cx="7231906" cy="4002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19376" y="836712"/>
            <a:ext cx="0" cy="3168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691680" y="1196752"/>
            <a:ext cx="36276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19376" y="1008024"/>
            <a:ext cx="20609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84289" y="854128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3,75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3520" y="4464242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Сверх плана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51423" y="5013679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350-300=50(минут)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3520" y="5383011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3,75 – 3 = 0,75(ГБ)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14554" y="5978585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670</a:t>
            </a:r>
          </a:p>
        </p:txBody>
      </p:sp>
      <p:pic>
        <p:nvPicPr>
          <p:cNvPr id="24" name="Рисунок 23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68133" r="4078" b="21241"/>
          <a:stretch/>
        </p:blipFill>
        <p:spPr bwMode="auto">
          <a:xfrm>
            <a:off x="3644940" y="4463530"/>
            <a:ext cx="5505450" cy="962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003520" y="574851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360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26779" y="5744677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+3·50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086315" y="5744677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+80·2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07816" y="5744677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=670(рублей)</a:t>
            </a:r>
            <a:r>
              <a:rPr lang="ru-RU" dirty="0"/>
              <a:t> 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923928" y="1008024"/>
            <a:ext cx="100811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08104" y="3356992"/>
            <a:ext cx="108012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364088" y="3600312"/>
            <a:ext cx="14401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941942" y="3339511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 пакета!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20" grpId="0"/>
      <p:bldP spid="22" grpId="0"/>
      <p:bldP spid="25" grpId="0"/>
      <p:bldP spid="26" grpId="0"/>
      <p:bldP spid="27" grpId="0"/>
      <p:bldP spid="28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755~1\AppData\Local\Temp\7zO0A542B2E\1-5 Тарифы Примеры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7" b="40521"/>
          <a:stretch/>
        </p:blipFill>
        <p:spPr bwMode="auto">
          <a:xfrm>
            <a:off x="-5214" y="724638"/>
            <a:ext cx="9131134" cy="3986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2" descr="C:\Users\2755~1\AppData\Local\Temp\7zO0A5041D6\1-5 Тарифы Примеры-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4" b="37882"/>
          <a:stretch/>
        </p:blipFill>
        <p:spPr bwMode="auto">
          <a:xfrm>
            <a:off x="0" y="-27384"/>
            <a:ext cx="9159691" cy="7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683184" y="2506544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74576" y="2915797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33520" y="2730837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24712" y="1961544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82784" y="1772816"/>
            <a:ext cx="216024" cy="238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68152" y="1875888"/>
            <a:ext cx="57606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414554" y="5978585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5</a:t>
            </a:r>
          </a:p>
        </p:txBody>
      </p:sp>
      <p:pic>
        <p:nvPicPr>
          <p:cNvPr id="14" name="Picture 2" descr="C:\Users\2755~1\AppData\Local\Temp\7zO0A5041D6\1-5 Тарифы Примеры-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5" t="67702" r="4939" b="20919"/>
          <a:stretch/>
        </p:blipFill>
        <p:spPr bwMode="auto">
          <a:xfrm>
            <a:off x="-11592" y="4721811"/>
            <a:ext cx="1828801" cy="14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2755~1\AppData\Local\Temp\7zO0A5041D6\1-5 Тарифы Примеры-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5" t="67702" r="4939" b="20919"/>
          <a:stretch/>
        </p:blipFill>
        <p:spPr bwMode="auto">
          <a:xfrm>
            <a:off x="-11592" y="4711496"/>
            <a:ext cx="1828801" cy="14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899592" y="548680"/>
            <a:ext cx="1584176" cy="483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7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2841</TotalTime>
  <Words>301</Words>
  <Application>Microsoft Office PowerPoint</Application>
  <PresentationFormat>Экран (4:3)</PresentationFormat>
  <Paragraphs>111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Cambria Math</vt:lpstr>
      <vt:lpstr>Georgia</vt:lpstr>
      <vt:lpstr>Times New Roman</vt:lpstr>
      <vt:lpstr>Trebuchet MS</vt:lpstr>
      <vt:lpstr>Воздушный поток</vt:lpstr>
      <vt:lpstr>Методическая копилка</vt:lpstr>
      <vt:lpstr>Задания 1-5 «Тарифы»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95</cp:revision>
  <dcterms:created xsi:type="dcterms:W3CDTF">2021-01-30T03:00:35Z</dcterms:created>
  <dcterms:modified xsi:type="dcterms:W3CDTF">2022-01-26T15:04:08Z</dcterms:modified>
</cp:coreProperties>
</file>